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5"/>
  </p:notesMasterIdLst>
  <p:handoutMasterIdLst>
    <p:handoutMasterId r:id="rId6"/>
  </p:handoutMasterIdLst>
  <p:sldIdLst>
    <p:sldId id="337" r:id="rId2"/>
    <p:sldId id="335" r:id="rId3"/>
    <p:sldId id="33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BE2"/>
    <a:srgbClr val="CEFCE7"/>
    <a:srgbClr val="EAE0E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1602" autoAdjust="0"/>
  </p:normalViewPr>
  <p:slideViewPr>
    <p:cSldViewPr snapToGrid="0">
      <p:cViewPr varScale="1">
        <p:scale>
          <a:sx n="111" d="100"/>
          <a:sy n="111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05A6-F8C4-46A5-AE59-44CB6991886D}" type="datetimeFigureOut">
              <a:rPr lang="da-DK" smtClean="0"/>
              <a:t>16-06-2022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AB26-48EB-46C5-8D0D-1E0155BD2C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7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4419C-3D9E-48B7-BEB3-0133D1EA5CEC}" type="datetimeFigureOut">
              <a:rPr lang="da-DK" smtClean="0"/>
              <a:t>16-06-2022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1B95-333E-4EAF-AE82-5AED2A3BD0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585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16" y="270416"/>
            <a:ext cx="2151594" cy="166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2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3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6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4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71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40724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3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9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2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8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656" y="336340"/>
            <a:ext cx="1008497" cy="77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5" r:id="rId2"/>
    <p:sldLayoutId id="2147483786" r:id="rId3"/>
    <p:sldLayoutId id="2147483785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100051" y="767578"/>
            <a:ext cx="7664387" cy="356616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6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pPr marL="90488" indent="0">
              <a:buNone/>
            </a:pPr>
            <a:r>
              <a:rPr lang="da-DK" dirty="0" smtClean="0"/>
              <a:t>Tekst tekst….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00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pPr marL="90488" indent="0">
              <a:buNone/>
            </a:pPr>
            <a:r>
              <a:rPr lang="da-DK" dirty="0" smtClean="0"/>
              <a:t>Tekst tekst….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70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Brugerdefineret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628E7B"/>
      </a:accent1>
      <a:accent2>
        <a:srgbClr val="A6C2B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</vt:lpstr>
      <vt:lpstr>PowerPoint-præsentation</vt:lpstr>
      <vt:lpstr>Overskrift</vt:lpstr>
      <vt:lpstr>Overskrift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Astrid Blom</dc:creator>
  <cp:lastModifiedBy>Louise Hjerting Nielsen</cp:lastModifiedBy>
  <cp:revision>129</cp:revision>
  <dcterms:created xsi:type="dcterms:W3CDTF">2021-05-12T12:16:43Z</dcterms:created>
  <dcterms:modified xsi:type="dcterms:W3CDTF">2022-06-16T06:27:54Z</dcterms:modified>
</cp:coreProperties>
</file>